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B5526-2AEC-4A3A-90AD-214E938C55E3}" v="6" dt="2025-10-28T20:15:23.4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72F83754-0E11-4913-8B9B-8CD55EC2A9C4}"/>
    <pc:docChg chg="custSel modSld">
      <pc:chgData name="Juan Carlos Castillo Molina" userId="3321f39d-c43d-4dc1-aab8-e37c264880eb" providerId="ADAL" clId="{72F83754-0E11-4913-8B9B-8CD55EC2A9C4}" dt="2025-08-12T17:14:27.471" v="95" actId="20577"/>
      <pc:docMkLst>
        <pc:docMk/>
      </pc:docMkLst>
      <pc:sldChg chg="modSp mod">
        <pc:chgData name="Juan Carlos Castillo Molina" userId="3321f39d-c43d-4dc1-aab8-e37c264880eb" providerId="ADAL" clId="{72F83754-0E11-4913-8B9B-8CD55EC2A9C4}" dt="2025-08-12T16:45:17.538" v="2" actId="20577"/>
        <pc:sldMkLst>
          <pc:docMk/>
          <pc:sldMk cId="2794951255" sldId="1750"/>
        </pc:sldMkLst>
      </pc:sldChg>
      <pc:sldChg chg="addSp delSp modSp mod">
        <pc:chgData name="Juan Carlos Castillo Molina" userId="3321f39d-c43d-4dc1-aab8-e37c264880eb" providerId="ADAL" clId="{72F83754-0E11-4913-8B9B-8CD55EC2A9C4}" dt="2025-08-12T16:50:22.070" v="10" actId="20577"/>
        <pc:sldMkLst>
          <pc:docMk/>
          <pc:sldMk cId="2013504756" sldId="2391"/>
        </pc:sldMkLst>
      </pc:sldChg>
      <pc:sldChg chg="addSp delSp modSp mod">
        <pc:chgData name="Juan Carlos Castillo Molina" userId="3321f39d-c43d-4dc1-aab8-e37c264880eb" providerId="ADAL" clId="{72F83754-0E11-4913-8B9B-8CD55EC2A9C4}" dt="2025-08-12T17:04:27.596" v="50" actId="1076"/>
        <pc:sldMkLst>
          <pc:docMk/>
          <pc:sldMk cId="2143556177" sldId="2392"/>
        </pc:sldMkLst>
      </pc:sldChg>
      <pc:sldChg chg="addSp delSp modSp mod">
        <pc:chgData name="Juan Carlos Castillo Molina" userId="3321f39d-c43d-4dc1-aab8-e37c264880eb" providerId="ADAL" clId="{72F83754-0E11-4913-8B9B-8CD55EC2A9C4}" dt="2025-08-12T17:13:02.339" v="85" actId="20577"/>
        <pc:sldMkLst>
          <pc:docMk/>
          <pc:sldMk cId="3557588461" sldId="2393"/>
        </pc:sldMkLst>
      </pc:sldChg>
      <pc:sldChg chg="addSp delSp modSp mod">
        <pc:chgData name="Juan Carlos Castillo Molina" userId="3321f39d-c43d-4dc1-aab8-e37c264880eb" providerId="ADAL" clId="{72F83754-0E11-4913-8B9B-8CD55EC2A9C4}" dt="2025-08-12T17:09:08.028" v="63" actId="20577"/>
        <pc:sldMkLst>
          <pc:docMk/>
          <pc:sldMk cId="1333236092" sldId="2394"/>
        </pc:sldMkLst>
      </pc:sldChg>
      <pc:sldChg chg="addSp delSp modSp mod">
        <pc:chgData name="Juan Carlos Castillo Molina" userId="3321f39d-c43d-4dc1-aab8-e37c264880eb" providerId="ADAL" clId="{72F83754-0E11-4913-8B9B-8CD55EC2A9C4}" dt="2025-08-12T17:10:10.634" v="73" actId="20577"/>
        <pc:sldMkLst>
          <pc:docMk/>
          <pc:sldMk cId="371597856" sldId="2395"/>
        </pc:sldMkLst>
      </pc:sldChg>
      <pc:sldChg chg="addSp delSp modSp mod">
        <pc:chgData name="Juan Carlos Castillo Molina" userId="3321f39d-c43d-4dc1-aab8-e37c264880eb" providerId="ADAL" clId="{72F83754-0E11-4913-8B9B-8CD55EC2A9C4}" dt="2025-08-12T17:14:27.471" v="95" actId="20577"/>
        <pc:sldMkLst>
          <pc:docMk/>
          <pc:sldMk cId="208528483" sldId="2399"/>
        </pc:sldMkLst>
      </pc:sldChg>
      <pc:sldChg chg="addSp delSp modSp mod">
        <pc:chgData name="Juan Carlos Castillo Molina" userId="3321f39d-c43d-4dc1-aab8-e37c264880eb" providerId="ADAL" clId="{72F83754-0E11-4913-8B9B-8CD55EC2A9C4}" dt="2025-08-12T17:03:46.953" v="42" actId="20577"/>
        <pc:sldMkLst>
          <pc:docMk/>
          <pc:sldMk cId="3792064127" sldId="2400"/>
        </pc:sldMkLst>
      </pc:sldChg>
    </pc:docChg>
  </pc:docChgLst>
  <pc:docChgLst>
    <pc:chgData name="Juan Carlos Castillo Molina" userId="3321f39d-c43d-4dc1-aab8-e37c264880eb" providerId="ADAL" clId="{D1D162FD-C5A2-4E39-BE53-515C8AF28579}"/>
    <pc:docChg chg="custSel modSld">
      <pc:chgData name="Juan Carlos Castillo Molina" userId="3321f39d-c43d-4dc1-aab8-e37c264880eb" providerId="ADAL" clId="{D1D162FD-C5A2-4E39-BE53-515C8AF28579}" dt="2025-09-02T17:31:22.639" v="231" actId="20577"/>
      <pc:docMkLst>
        <pc:docMk/>
      </pc:docMkLst>
      <pc:sldChg chg="modSp mod">
        <pc:chgData name="Juan Carlos Castillo Molina" userId="3321f39d-c43d-4dc1-aab8-e37c264880eb" providerId="ADAL" clId="{D1D162FD-C5A2-4E39-BE53-515C8AF28579}" dt="2025-09-02T16:57:09.708" v="20" actId="14100"/>
        <pc:sldMkLst>
          <pc:docMk/>
          <pc:sldMk cId="2794951255" sldId="1750"/>
        </pc:sldMkLst>
      </pc:sldChg>
      <pc:sldChg chg="addSp delSp modSp mod">
        <pc:chgData name="Juan Carlos Castillo Molina" userId="3321f39d-c43d-4dc1-aab8-e37c264880eb" providerId="ADAL" clId="{D1D162FD-C5A2-4E39-BE53-515C8AF28579}" dt="2025-09-02T16:59:54.071" v="48" actId="1076"/>
        <pc:sldMkLst>
          <pc:docMk/>
          <pc:sldMk cId="2013504756" sldId="2391"/>
        </pc:sldMkLst>
      </pc:sldChg>
      <pc:sldChg chg="addSp delSp modSp mod">
        <pc:chgData name="Juan Carlos Castillo Molina" userId="3321f39d-c43d-4dc1-aab8-e37c264880eb" providerId="ADAL" clId="{D1D162FD-C5A2-4E39-BE53-515C8AF28579}" dt="2025-09-02T17:22:39.205" v="148" actId="20577"/>
        <pc:sldMkLst>
          <pc:docMk/>
          <pc:sldMk cId="2143556177" sldId="2392"/>
        </pc:sldMkLst>
      </pc:sldChg>
      <pc:sldChg chg="addSp delSp modSp mod">
        <pc:chgData name="Juan Carlos Castillo Molina" userId="3321f39d-c43d-4dc1-aab8-e37c264880eb" providerId="ADAL" clId="{D1D162FD-C5A2-4E39-BE53-515C8AF28579}" dt="2025-09-02T17:06:39.196" v="100" actId="20577"/>
        <pc:sldMkLst>
          <pc:docMk/>
          <pc:sldMk cId="3557588461" sldId="2393"/>
        </pc:sldMkLst>
      </pc:sldChg>
      <pc:sldChg chg="addSp delSp modSp mod">
        <pc:chgData name="Juan Carlos Castillo Molina" userId="3321f39d-c43d-4dc1-aab8-e37c264880eb" providerId="ADAL" clId="{D1D162FD-C5A2-4E39-BE53-515C8AF28579}" dt="2025-09-02T17:28:02.454" v="207" actId="20577"/>
        <pc:sldMkLst>
          <pc:docMk/>
          <pc:sldMk cId="1333236092" sldId="2394"/>
        </pc:sldMkLst>
      </pc:sldChg>
      <pc:sldChg chg="addSp delSp modSp mod">
        <pc:chgData name="Juan Carlos Castillo Molina" userId="3321f39d-c43d-4dc1-aab8-e37c264880eb" providerId="ADAL" clId="{D1D162FD-C5A2-4E39-BE53-515C8AF28579}" dt="2025-09-02T17:31:22.639" v="231" actId="20577"/>
        <pc:sldMkLst>
          <pc:docMk/>
          <pc:sldMk cId="371597856" sldId="2395"/>
        </pc:sldMkLst>
      </pc:sldChg>
      <pc:sldChg chg="addSp delSp modSp mod">
        <pc:chgData name="Juan Carlos Castillo Molina" userId="3321f39d-c43d-4dc1-aab8-e37c264880eb" providerId="ADAL" clId="{D1D162FD-C5A2-4E39-BE53-515C8AF28579}" dt="2025-09-02T17:19:13.076" v="124" actId="20577"/>
        <pc:sldMkLst>
          <pc:docMk/>
          <pc:sldMk cId="208528483" sldId="2399"/>
        </pc:sldMkLst>
      </pc:sldChg>
      <pc:sldChg chg="addSp delSp modSp mod">
        <pc:chgData name="Juan Carlos Castillo Molina" userId="3321f39d-c43d-4dc1-aab8-e37c264880eb" providerId="ADAL" clId="{D1D162FD-C5A2-4E39-BE53-515C8AF28579}" dt="2025-09-02T17:25:00.786" v="171" actId="20577"/>
        <pc:sldMkLst>
          <pc:docMk/>
          <pc:sldMk cId="3792064127" sldId="2400"/>
        </pc:sldMkLst>
      </pc:sldChg>
    </pc:docChg>
  </pc:docChgLst>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0-28T20:15:38.897" v="814" actId="20577"/>
      <pc:docMkLst>
        <pc:docMk/>
      </pc:docMkLst>
      <pc:sldChg chg="modSp mod">
        <pc:chgData name="Juan Carlos Castillo Molina" userId="3321f39d-c43d-4dc1-aab8-e37c264880eb" providerId="ADAL" clId="{CF0E7DC8-4F83-4E08-A75A-7ECE842A8D81}" dt="2025-10-28T19:49:48.775" v="760" actId="20577"/>
        <pc:sldMkLst>
          <pc:docMk/>
          <pc:sldMk cId="2794951255" sldId="1750"/>
        </pc:sldMkLst>
        <pc:spChg chg="mod">
          <ac:chgData name="Juan Carlos Castillo Molina" userId="3321f39d-c43d-4dc1-aab8-e37c264880eb" providerId="ADAL" clId="{CF0E7DC8-4F83-4E08-A75A-7ECE842A8D81}" dt="2025-10-28T19:49:48.775" v="760"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0-28T19:59:00.472" v="775" actId="20577"/>
        <pc:sldMkLst>
          <pc:docMk/>
          <pc:sldMk cId="1352064200" sldId="1761"/>
        </pc:sldMkLst>
        <pc:spChg chg="mod">
          <ac:chgData name="Juan Carlos Castillo Molina" userId="3321f39d-c43d-4dc1-aab8-e37c264880eb" providerId="ADAL" clId="{CF0E7DC8-4F83-4E08-A75A-7ECE842A8D81}" dt="2025-10-07T17:25:04.339" v="405" actId="20577"/>
          <ac:spMkLst>
            <pc:docMk/>
            <pc:sldMk cId="1352064200" sldId="1761"/>
            <ac:spMk id="6" creationId="{6A5C03EB-7E4F-9ADF-B2E6-AE7D6626F298}"/>
          </ac:spMkLst>
        </pc:spChg>
        <pc:spChg chg="mod">
          <ac:chgData name="Juan Carlos Castillo Molina" userId="3321f39d-c43d-4dc1-aab8-e37c264880eb" providerId="ADAL" clId="{CF0E7DC8-4F83-4E08-A75A-7ECE842A8D81}" dt="2025-10-28T19:59:00.472" v="775"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0-28T19:58:57.704" v="773" actId="14100"/>
          <ac:picMkLst>
            <pc:docMk/>
            <pc:sldMk cId="1352064200" sldId="1761"/>
            <ac:picMk id="9" creationId="{6AC50775-2DF3-AB62-DFED-F8440C2FB570}"/>
          </ac:picMkLst>
        </pc:picChg>
        <pc:picChg chg="add del mod">
          <ac:chgData name="Juan Carlos Castillo Molina" userId="3321f39d-c43d-4dc1-aab8-e37c264880eb" providerId="ADAL" clId="{CF0E7DC8-4F83-4E08-A75A-7ECE842A8D81}" dt="2025-10-28T19:49:51.703" v="761" actId="478"/>
          <ac:picMkLst>
            <pc:docMk/>
            <pc:sldMk cId="1352064200" sldId="1761"/>
            <ac:picMk id="13" creationId="{1B90D2D5-D458-9610-6D51-EB704095AF61}"/>
          </ac:picMkLst>
        </pc:picChg>
      </pc:sldChg>
      <pc:sldChg chg="addSp delSp modSp mod">
        <pc:chgData name="Juan Carlos Castillo Molina" userId="3321f39d-c43d-4dc1-aab8-e37c264880eb" providerId="ADAL" clId="{CF0E7DC8-4F83-4E08-A75A-7ECE842A8D81}" dt="2025-10-28T19:55:18.134" v="766" actId="20577"/>
        <pc:sldMkLst>
          <pc:docMk/>
          <pc:sldMk cId="2013504756" sldId="2391"/>
        </pc:sldMkLst>
        <pc:spChg chg="mod">
          <ac:chgData name="Juan Carlos Castillo Molina" userId="3321f39d-c43d-4dc1-aab8-e37c264880eb" providerId="ADAL" clId="{CF0E7DC8-4F83-4E08-A75A-7ECE842A8D81}" dt="2025-10-21T14:31:02.784" v="703"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0-28T19:55:18.134" v="766" actId="20577"/>
          <ac:spMkLst>
            <pc:docMk/>
            <pc:sldMk cId="2013504756" sldId="2391"/>
            <ac:spMk id="10" creationId="{9E7255E1-6B42-980D-5C05-1EBB56E41197}"/>
          </ac:spMkLst>
        </pc:spChg>
        <pc:graphicFrameChg chg="add mod">
          <ac:chgData name="Juan Carlos Castillo Molina" userId="3321f39d-c43d-4dc1-aab8-e37c264880eb" providerId="ADAL" clId="{CF0E7DC8-4F83-4E08-A75A-7ECE842A8D81}" dt="2025-10-28T19:55:14.684" v="764" actId="1076"/>
          <ac:graphicFrameMkLst>
            <pc:docMk/>
            <pc:sldMk cId="2013504756" sldId="2391"/>
            <ac:graphicFrameMk id="2" creationId="{1B5D5450-A326-24C3-C544-76EC3D0C1432}"/>
          </ac:graphicFrameMkLst>
        </pc:graphicFrameChg>
        <pc:graphicFrameChg chg="add del mod">
          <ac:chgData name="Juan Carlos Castillo Molina" userId="3321f39d-c43d-4dc1-aab8-e37c264880eb" providerId="ADAL" clId="{CF0E7DC8-4F83-4E08-A75A-7ECE842A8D81}" dt="2025-10-28T19:50:17.632" v="762" actId="478"/>
          <ac:graphicFrameMkLst>
            <pc:docMk/>
            <pc:sldMk cId="2013504756" sldId="2391"/>
            <ac:graphicFrameMk id="3" creationId="{860CB063-9423-D5A9-B7AA-A8BBAC41E958}"/>
          </ac:graphicFrameMkLst>
        </pc:graphicFrameChg>
      </pc:sldChg>
      <pc:sldChg chg="addSp delSp modSp del mod">
        <pc:chgData name="Juan Carlos Castillo Molina" userId="3321f39d-c43d-4dc1-aab8-e37c264880eb" providerId="ADAL" clId="{CF0E7DC8-4F83-4E08-A75A-7ECE842A8D81}" dt="2025-10-07T19:47:04.384" v="462" actId="47"/>
        <pc:sldMkLst>
          <pc:docMk/>
          <pc:sldMk cId="2143556177" sldId="2392"/>
        </pc:sldMkLst>
      </pc:sldChg>
      <pc:sldChg chg="addSp delSp modSp del mod">
        <pc:chgData name="Juan Carlos Castillo Molina" userId="3321f39d-c43d-4dc1-aab8-e37c264880eb" providerId="ADAL" clId="{CF0E7DC8-4F83-4E08-A75A-7ECE842A8D81}" dt="2025-10-07T19:54:01.171" v="512" actId="47"/>
        <pc:sldMkLst>
          <pc:docMk/>
          <pc:sldMk cId="3557588461" sldId="2393"/>
        </pc:sldMkLst>
      </pc:sldChg>
      <pc:sldChg chg="addSp delSp modSp mod">
        <pc:chgData name="Juan Carlos Castillo Molina" userId="3321f39d-c43d-4dc1-aab8-e37c264880eb" providerId="ADAL" clId="{CF0E7DC8-4F83-4E08-A75A-7ECE842A8D81}" dt="2025-10-28T20:11:43.746" v="798" actId="20577"/>
        <pc:sldMkLst>
          <pc:docMk/>
          <pc:sldMk cId="1333236092" sldId="2394"/>
        </pc:sldMkLst>
        <pc:spChg chg="mod">
          <ac:chgData name="Juan Carlos Castillo Molina" userId="3321f39d-c43d-4dc1-aab8-e37c264880eb" providerId="ADAL" clId="{CF0E7DC8-4F83-4E08-A75A-7ECE842A8D81}" dt="2025-10-28T20:11:43.746" v="798"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5-10-28T20:11:16.009" v="788" actId="14100"/>
          <ac:graphicFrameMkLst>
            <pc:docMk/>
            <pc:sldMk cId="1333236092" sldId="2394"/>
            <ac:graphicFrameMk id="5" creationId="{20937BFD-6FD1-0474-1B28-CFF8A943B961}"/>
          </ac:graphicFrameMkLst>
        </pc:graphicFrameChg>
        <pc:graphicFrameChg chg="add mod">
          <ac:chgData name="Juan Carlos Castillo Molina" userId="3321f39d-c43d-4dc1-aab8-e37c264880eb" providerId="ADAL" clId="{CF0E7DC8-4F83-4E08-A75A-7ECE842A8D81}" dt="2025-10-28T20:11:39.605" v="794"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5-10-28T20:11:04.244" v="785" actId="478"/>
          <ac:graphicFrameMkLst>
            <pc:docMk/>
            <pc:sldMk cId="1333236092" sldId="2394"/>
            <ac:graphicFrameMk id="7" creationId="{E856F387-CE29-841F-2AEE-7B6F9A623C4B}"/>
          </ac:graphicFrameMkLst>
        </pc:graphicFrameChg>
        <pc:graphicFrameChg chg="add del mod">
          <ac:chgData name="Juan Carlos Castillo Molina" userId="3321f39d-c43d-4dc1-aab8-e37c264880eb" providerId="ADAL" clId="{CF0E7DC8-4F83-4E08-A75A-7ECE842A8D81}" dt="2025-10-28T20:11:17.762" v="789" actId="478"/>
          <ac:graphicFrameMkLst>
            <pc:docMk/>
            <pc:sldMk cId="1333236092" sldId="2394"/>
            <ac:graphicFrameMk id="8" creationId="{7C91938B-C033-45A8-B772-192C7F469E4B}"/>
          </ac:graphicFrameMkLst>
        </pc:graphicFrameChg>
        <pc:picChg chg="mod">
          <ac:chgData name="Juan Carlos Castillo Molina" userId="3321f39d-c43d-4dc1-aab8-e37c264880eb" providerId="ADAL" clId="{CF0E7DC8-4F83-4E08-A75A-7ECE842A8D81}" dt="2025-10-14T15:00:36.788" v="641" actId="1076"/>
          <ac:picMkLst>
            <pc:docMk/>
            <pc:sldMk cId="1333236092" sldId="2394"/>
            <ac:picMk id="11" creationId="{0D9F7650-E6CC-CB98-0C71-2CCA48D3AE00}"/>
          </ac:picMkLst>
        </pc:picChg>
      </pc:sldChg>
      <pc:sldChg chg="addSp delSp modSp mod">
        <pc:chgData name="Juan Carlos Castillo Molina" userId="3321f39d-c43d-4dc1-aab8-e37c264880eb" providerId="ADAL" clId="{CF0E7DC8-4F83-4E08-A75A-7ECE842A8D81}" dt="2025-10-28T20:12:48.060" v="806" actId="20577"/>
        <pc:sldMkLst>
          <pc:docMk/>
          <pc:sldMk cId="371597856" sldId="2395"/>
        </pc:sldMkLst>
        <pc:spChg chg="mod">
          <ac:chgData name="Juan Carlos Castillo Molina" userId="3321f39d-c43d-4dc1-aab8-e37c264880eb" providerId="ADAL" clId="{CF0E7DC8-4F83-4E08-A75A-7ECE842A8D81}" dt="2025-10-28T20:12:48.060" v="806"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5-10-28T20:12:45.017" v="804" actId="1076"/>
          <ac:graphicFrameMkLst>
            <pc:docMk/>
            <pc:sldMk cId="371597856" sldId="2395"/>
            <ac:graphicFrameMk id="5" creationId="{46DB39B0-611B-E390-D2C3-DE8AB4B97AC7}"/>
          </ac:graphicFrameMkLst>
        </pc:graphicFrameChg>
        <pc:graphicFrameChg chg="add del mod modGraphic">
          <ac:chgData name="Juan Carlos Castillo Molina" userId="3321f39d-c43d-4dc1-aab8-e37c264880eb" providerId="ADAL" clId="{CF0E7DC8-4F83-4E08-A75A-7ECE842A8D81}" dt="2025-10-28T20:11:49.314" v="799" actId="478"/>
          <ac:graphicFrameMkLst>
            <pc:docMk/>
            <pc:sldMk cId="371597856" sldId="2395"/>
            <ac:graphicFrameMk id="6" creationId="{A8E36B51-A777-811A-31AC-3F2829369178}"/>
          </ac:graphicFrameMkLst>
        </pc:graphicFrameChg>
      </pc:sldChg>
      <pc:sldChg chg="addSp delSp modSp mod">
        <pc:chgData name="Juan Carlos Castillo Molina" userId="3321f39d-c43d-4dc1-aab8-e37c264880eb" providerId="ADAL" clId="{CF0E7DC8-4F83-4E08-A75A-7ECE842A8D81}" dt="2025-10-28T20:15:38.897" v="814" actId="20577"/>
        <pc:sldMkLst>
          <pc:docMk/>
          <pc:sldMk cId="208528483" sldId="2399"/>
        </pc:sldMkLst>
        <pc:spChg chg="mod">
          <ac:chgData name="Juan Carlos Castillo Molina" userId="3321f39d-c43d-4dc1-aab8-e37c264880eb" providerId="ADAL" clId="{CF0E7DC8-4F83-4E08-A75A-7ECE842A8D81}" dt="2025-10-28T20:15:38.897" v="814"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5-10-28T20:11:00.795" v="784" actId="478"/>
          <ac:graphicFrameMkLst>
            <pc:docMk/>
            <pc:sldMk cId="208528483" sldId="2399"/>
            <ac:graphicFrameMk id="5" creationId="{D0178438-550B-17CE-4FAE-CE9994B19B39}"/>
          </ac:graphicFrameMkLst>
        </pc:graphicFrameChg>
        <pc:graphicFrameChg chg="add mod modGraphic">
          <ac:chgData name="Juan Carlos Castillo Molina" userId="3321f39d-c43d-4dc1-aab8-e37c264880eb" providerId="ADAL" clId="{CF0E7DC8-4F83-4E08-A75A-7ECE842A8D81}" dt="2025-10-28T20:15:36.297" v="812" actId="14100"/>
          <ac:graphicFrameMkLst>
            <pc:docMk/>
            <pc:sldMk cId="208528483" sldId="2399"/>
            <ac:graphicFrameMk id="6" creationId="{8074D851-8C95-4769-09A3-8EB1AE5F1CCD}"/>
          </ac:graphicFrameMkLst>
        </pc:graphicFrameChg>
      </pc:sldChg>
      <pc:sldChg chg="addSp delSp modSp mod">
        <pc:chgData name="Juan Carlos Castillo Molina" userId="3321f39d-c43d-4dc1-aab8-e37c264880eb" providerId="ADAL" clId="{CF0E7DC8-4F83-4E08-A75A-7ECE842A8D81}" dt="2025-10-28T20:04:11.068" v="783" actId="20577"/>
        <pc:sldMkLst>
          <pc:docMk/>
          <pc:sldMk cId="3792064127" sldId="2400"/>
        </pc:sldMkLst>
        <pc:spChg chg="mod">
          <ac:chgData name="Juan Carlos Castillo Molina" userId="3321f39d-c43d-4dc1-aab8-e37c264880eb" providerId="ADAL" clId="{CF0E7DC8-4F83-4E08-A75A-7ECE842A8D81}" dt="2025-10-28T20:04:11.068" v="783"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5-10-28T19:59:10.698" v="776" actId="478"/>
          <ac:graphicFrameMkLst>
            <pc:docMk/>
            <pc:sldMk cId="3792064127" sldId="2400"/>
            <ac:graphicFrameMk id="4" creationId="{FDE290A2-1E00-A524-0AC2-2C5AD2FD92AA}"/>
          </ac:graphicFrameMkLst>
        </pc:graphicFrameChg>
        <pc:graphicFrameChg chg="add mod modGraphic">
          <ac:chgData name="Juan Carlos Castillo Molina" userId="3321f39d-c43d-4dc1-aab8-e37c264880eb" providerId="ADAL" clId="{CF0E7DC8-4F83-4E08-A75A-7ECE842A8D81}" dt="2025-10-28T20:04:07.919" v="781" actId="14100"/>
          <ac:graphicFrameMkLst>
            <pc:docMk/>
            <pc:sldMk cId="3792064127" sldId="2400"/>
            <ac:graphicFrameMk id="5" creationId="{587EFFBA-A97D-8F86-159E-97E975BAA4CF}"/>
          </ac:graphicFrameMkLst>
        </pc:graphicFrameChg>
      </pc:sldChg>
    </pc:docChg>
  </pc:docChgLst>
  <pc:docChgLst>
    <pc:chgData name="Juan Carlos Castillo Molina" userId="3321f39d-c43d-4dc1-aab8-e37c264880eb" providerId="ADAL" clId="{079575F7-6B8D-4141-AA05-36EE7D562601}"/>
    <pc:docChg chg="undo redo custSel modSld">
      <pc:chgData name="Juan Carlos Castillo Molina" userId="3321f39d-c43d-4dc1-aab8-e37c264880eb" providerId="ADAL" clId="{079575F7-6B8D-4141-AA05-36EE7D562601}" dt="2025-08-26T18:10:32.075" v="131" actId="20577"/>
      <pc:docMkLst>
        <pc:docMk/>
      </pc:docMkLst>
      <pc:sldChg chg="modSp mod">
        <pc:chgData name="Juan Carlos Castillo Molina" userId="3321f39d-c43d-4dc1-aab8-e37c264880eb" providerId="ADAL" clId="{079575F7-6B8D-4141-AA05-36EE7D562601}" dt="2025-08-26T17:33:21.063" v="3" actId="20577"/>
        <pc:sldMkLst>
          <pc:docMk/>
          <pc:sldMk cId="2794951255" sldId="1750"/>
        </pc:sldMkLst>
      </pc:sldChg>
      <pc:sldChg chg="addSp delSp modSp mod">
        <pc:chgData name="Juan Carlos Castillo Molina" userId="3321f39d-c43d-4dc1-aab8-e37c264880eb" providerId="ADAL" clId="{079575F7-6B8D-4141-AA05-36EE7D562601}" dt="2025-08-26T17:35:26.302" v="42" actId="20577"/>
        <pc:sldMkLst>
          <pc:docMk/>
          <pc:sldMk cId="2013504756" sldId="2391"/>
        </pc:sldMkLst>
      </pc:sldChg>
      <pc:sldChg chg="addSp delSp modSp mod">
        <pc:chgData name="Juan Carlos Castillo Molina" userId="3321f39d-c43d-4dc1-aab8-e37c264880eb" providerId="ADAL" clId="{079575F7-6B8D-4141-AA05-36EE7D562601}" dt="2025-08-26T18:04:50.616" v="96" actId="20577"/>
        <pc:sldMkLst>
          <pc:docMk/>
          <pc:sldMk cId="2143556177" sldId="2392"/>
        </pc:sldMkLst>
      </pc:sldChg>
      <pc:sldChg chg="addSp delSp modSp mod">
        <pc:chgData name="Juan Carlos Castillo Molina" userId="3321f39d-c43d-4dc1-aab8-e37c264880eb" providerId="ADAL" clId="{079575F7-6B8D-4141-AA05-36EE7D562601}" dt="2025-08-26T17:41:05.791" v="53" actId="20577"/>
        <pc:sldMkLst>
          <pc:docMk/>
          <pc:sldMk cId="3557588461" sldId="2393"/>
        </pc:sldMkLst>
      </pc:sldChg>
      <pc:sldChg chg="addSp delSp modSp mod">
        <pc:chgData name="Juan Carlos Castillo Molina" userId="3321f39d-c43d-4dc1-aab8-e37c264880eb" providerId="ADAL" clId="{079575F7-6B8D-4141-AA05-36EE7D562601}" dt="2025-08-26T18:09:31.966" v="120" actId="20577"/>
        <pc:sldMkLst>
          <pc:docMk/>
          <pc:sldMk cId="1333236092" sldId="2394"/>
        </pc:sldMkLst>
      </pc:sldChg>
      <pc:sldChg chg="addSp delSp modSp mod">
        <pc:chgData name="Juan Carlos Castillo Molina" userId="3321f39d-c43d-4dc1-aab8-e37c264880eb" providerId="ADAL" clId="{079575F7-6B8D-4141-AA05-36EE7D562601}" dt="2025-08-26T18:10:32.075" v="131" actId="20577"/>
        <pc:sldMkLst>
          <pc:docMk/>
          <pc:sldMk cId="371597856" sldId="2395"/>
        </pc:sldMkLst>
      </pc:sldChg>
      <pc:sldChg chg="addSp delSp modSp mod">
        <pc:chgData name="Juan Carlos Castillo Molina" userId="3321f39d-c43d-4dc1-aab8-e37c264880eb" providerId="ADAL" clId="{079575F7-6B8D-4141-AA05-36EE7D562601}" dt="2025-08-26T17:45:41.648" v="74" actId="1076"/>
        <pc:sldMkLst>
          <pc:docMk/>
          <pc:sldMk cId="208528483" sldId="2399"/>
        </pc:sldMkLst>
      </pc:sldChg>
      <pc:sldChg chg="addSp delSp modSp mod">
        <pc:chgData name="Juan Carlos Castillo Molina" userId="3321f39d-c43d-4dc1-aab8-e37c264880eb" providerId="ADAL" clId="{079575F7-6B8D-4141-AA05-36EE7D562601}" dt="2025-08-26T18:06:24.711" v="106" actId="20577"/>
        <pc:sldMkLst>
          <pc:docMk/>
          <pc:sldMk cId="3792064127" sldId="2400"/>
        </pc:sldMkLst>
      </pc:sldChg>
    </pc:docChg>
  </pc:docChgLst>
  <pc:docChgLst>
    <pc:chgData name="Juan Carlos Castillo Molina" userId="3321f39d-c43d-4dc1-aab8-e37c264880eb" providerId="ADAL" clId="{9162F880-95C6-4917-B456-ABA4204A6A36}"/>
    <pc:docChg chg="undo redo custSel modSld">
      <pc:chgData name="Juan Carlos Castillo Molina" userId="3321f39d-c43d-4dc1-aab8-e37c264880eb" providerId="ADAL" clId="{9162F880-95C6-4917-B456-ABA4204A6A36}" dt="2025-07-29T19:33:54.042" v="148" actId="1076"/>
      <pc:docMkLst>
        <pc:docMk/>
      </pc:docMkLst>
      <pc:sldChg chg="modSp mod">
        <pc:chgData name="Juan Carlos Castillo Molina" userId="3321f39d-c43d-4dc1-aab8-e37c264880eb" providerId="ADAL" clId="{9162F880-95C6-4917-B456-ABA4204A6A36}" dt="2025-07-29T17:48:27.628" v="3" actId="20577"/>
        <pc:sldMkLst>
          <pc:docMk/>
          <pc:sldMk cId="2794951255" sldId="1750"/>
        </pc:sldMkLst>
      </pc:sldChg>
      <pc:sldChg chg="addSp delSp modSp mod">
        <pc:chgData name="Juan Carlos Castillo Molina" userId="3321f39d-c43d-4dc1-aab8-e37c264880eb" providerId="ADAL" clId="{9162F880-95C6-4917-B456-ABA4204A6A36}" dt="2025-07-29T19:33:54.042" v="148" actId="1076"/>
        <pc:sldMkLst>
          <pc:docMk/>
          <pc:sldMk cId="2013504756" sldId="2391"/>
        </pc:sldMkLst>
      </pc:sldChg>
      <pc:sldChg chg="addSp delSp modSp mod">
        <pc:chgData name="Juan Carlos Castillo Molina" userId="3321f39d-c43d-4dc1-aab8-e37c264880eb" providerId="ADAL" clId="{9162F880-95C6-4917-B456-ABA4204A6A36}" dt="2025-07-29T19:04:41.933" v="135" actId="1076"/>
        <pc:sldMkLst>
          <pc:docMk/>
          <pc:sldMk cId="2143556177" sldId="2392"/>
        </pc:sldMkLst>
      </pc:sldChg>
      <pc:sldChg chg="addSp delSp modSp mod">
        <pc:chgData name="Juan Carlos Castillo Molina" userId="3321f39d-c43d-4dc1-aab8-e37c264880eb" providerId="ADAL" clId="{9162F880-95C6-4917-B456-ABA4204A6A36}" dt="2025-07-29T18:23:23.325" v="50" actId="1076"/>
        <pc:sldMkLst>
          <pc:docMk/>
          <pc:sldMk cId="3557588461" sldId="2393"/>
        </pc:sldMkLst>
      </pc:sldChg>
      <pc:sldChg chg="addSp delSp modSp mod">
        <pc:chgData name="Juan Carlos Castillo Molina" userId="3321f39d-c43d-4dc1-aab8-e37c264880eb" providerId="ADAL" clId="{9162F880-95C6-4917-B456-ABA4204A6A36}" dt="2025-07-29T18:35:01.361" v="74" actId="20577"/>
        <pc:sldMkLst>
          <pc:docMk/>
          <pc:sldMk cId="1333236092" sldId="2394"/>
        </pc:sldMkLst>
      </pc:sldChg>
      <pc:sldChg chg="addSp delSp modSp mod">
        <pc:chgData name="Juan Carlos Castillo Molina" userId="3321f39d-c43d-4dc1-aab8-e37c264880eb" providerId="ADAL" clId="{9162F880-95C6-4917-B456-ABA4204A6A36}" dt="2025-07-29T18:36:22.497" v="88" actId="20577"/>
        <pc:sldMkLst>
          <pc:docMk/>
          <pc:sldMk cId="371597856" sldId="2395"/>
        </pc:sldMkLst>
      </pc:sldChg>
      <pc:sldChg chg="addSp delSp modSp mod">
        <pc:chgData name="Juan Carlos Castillo Molina" userId="3321f39d-c43d-4dc1-aab8-e37c264880eb" providerId="ADAL" clId="{9162F880-95C6-4917-B456-ABA4204A6A36}" dt="2025-07-29T18:28:30.574" v="60" actId="20577"/>
        <pc:sldMkLst>
          <pc:docMk/>
          <pc:sldMk cId="208528483" sldId="2399"/>
        </pc:sldMkLst>
      </pc:sldChg>
      <pc:sldChg chg="addSp delSp modSp mod">
        <pc:chgData name="Juan Carlos Castillo Molina" userId="3321f39d-c43d-4dc1-aab8-e37c264880eb" providerId="ADAL" clId="{9162F880-95C6-4917-B456-ABA4204A6A36}" dt="2025-07-29T18:14:49.156" v="38" actId="20577"/>
        <pc:sldMkLst>
          <pc:docMk/>
          <pc:sldMk cId="3792064127" sldId="2400"/>
        </pc:sldMkLst>
      </pc:sldChg>
    </pc:docChg>
  </pc:docChgLst>
  <pc:docChgLst>
    <pc:chgData name="Alcides Quirós Madrigal" userId="563ef6b0-44ac-4dc2-bb80-7730568c1899" providerId="ADAL" clId="{CBBBC2B4-70DC-485B-9738-266815A0EC09}"/>
    <pc:docChg chg="undo custSel addSld delSld modSld sldOrd delMainMaster">
      <pc:chgData name="Alcides Quirós Madrigal" userId="563ef6b0-44ac-4dc2-bb80-7730568c1899" providerId="ADAL" clId="{CBBBC2B4-70DC-485B-9738-266815A0EC09}" dt="2025-07-08T18:47:56.464" v="126" actId="403"/>
      <pc:docMkLst>
        <pc:docMk/>
      </pc:docMkLst>
      <pc:sldChg chg="addSp delSp modSp mod">
        <pc:chgData name="Alcides Quirós Madrigal" userId="563ef6b0-44ac-4dc2-bb80-7730568c1899" providerId="ADAL" clId="{CBBBC2B4-70DC-485B-9738-266815A0EC09}" dt="2025-07-08T18:37:06.471" v="39" actId="14100"/>
        <pc:sldMkLst>
          <pc:docMk/>
          <pc:sldMk cId="2794951255" sldId="1750"/>
        </pc:sldMkLst>
      </pc:sldChg>
      <pc:sldChg chg="del">
        <pc:chgData name="Alcides Quirós Madrigal" userId="563ef6b0-44ac-4dc2-bb80-7730568c1899" providerId="ADAL" clId="{CBBBC2B4-70DC-485B-9738-266815A0EC09}" dt="2025-07-08T18:39:58.010" v="74" actId="47"/>
        <pc:sldMkLst>
          <pc:docMk/>
          <pc:sldMk cId="297164748" sldId="1758"/>
        </pc:sldMkLst>
      </pc:sldChg>
      <pc:sldChg chg="del">
        <pc:chgData name="Alcides Quirós Madrigal" userId="563ef6b0-44ac-4dc2-bb80-7730568c1899" providerId="ADAL" clId="{CBBBC2B4-70DC-485B-9738-266815A0EC09}" dt="2025-07-08T18:40:17.476" v="77" actId="47"/>
        <pc:sldMkLst>
          <pc:docMk/>
          <pc:sldMk cId="3914107699" sldId="1761"/>
        </pc:sldMkLst>
      </pc:sldChg>
      <pc:sldChg chg="del">
        <pc:chgData name="Alcides Quirós Madrigal" userId="563ef6b0-44ac-4dc2-bb80-7730568c1899" providerId="ADAL" clId="{CBBBC2B4-70DC-485B-9738-266815A0EC09}" dt="2025-07-08T18:38:25.466" v="63" actId="47"/>
        <pc:sldMkLst>
          <pc:docMk/>
          <pc:sldMk cId="318005346" sldId="2311"/>
        </pc:sldMkLst>
      </pc:sldChg>
      <pc:sldChg chg="add del">
        <pc:chgData name="Alcides Quirós Madrigal" userId="563ef6b0-44ac-4dc2-bb80-7730568c1899" providerId="ADAL" clId="{CBBBC2B4-70DC-485B-9738-266815A0EC09}" dt="2025-07-08T18:45:08.600" v="90" actId="47"/>
        <pc:sldMkLst>
          <pc:docMk/>
          <pc:sldMk cId="104138512" sldId="2312"/>
        </pc:sldMkLst>
      </pc:sldChg>
      <pc:sldChg chg="del">
        <pc:chgData name="Alcides Quirós Madrigal" userId="563ef6b0-44ac-4dc2-bb80-7730568c1899" providerId="ADAL" clId="{CBBBC2B4-70DC-485B-9738-266815A0EC09}" dt="2025-07-08T18:39:18.842" v="68" actId="47"/>
        <pc:sldMkLst>
          <pc:docMk/>
          <pc:sldMk cId="2372173353" sldId="2313"/>
        </pc:sldMkLst>
      </pc:sldChg>
      <pc:sldChg chg="del">
        <pc:chgData name="Alcides Quirós Madrigal" userId="563ef6b0-44ac-4dc2-bb80-7730568c1899" providerId="ADAL" clId="{CBBBC2B4-70DC-485B-9738-266815A0EC09}" dt="2025-07-08T18:39:41.050" v="72" actId="47"/>
        <pc:sldMkLst>
          <pc:docMk/>
          <pc:sldMk cId="713914744" sldId="2314"/>
        </pc:sldMkLst>
      </pc:sldChg>
      <pc:sldChg chg="del ord">
        <pc:chgData name="Alcides Quirós Madrigal" userId="563ef6b0-44ac-4dc2-bb80-7730568c1899" providerId="ADAL" clId="{CBBBC2B4-70DC-485B-9738-266815A0EC09}" dt="2025-07-08T18:41:15.160" v="82" actId="47"/>
        <pc:sldMkLst>
          <pc:docMk/>
          <pc:sldMk cId="2597476666" sldId="2315"/>
        </pc:sldMkLst>
      </pc:sldChg>
      <pc:sldChg chg="modSp del mod">
        <pc:chgData name="Alcides Quirós Madrigal" userId="563ef6b0-44ac-4dc2-bb80-7730568c1899" providerId="ADAL" clId="{CBBBC2B4-70DC-485B-9738-266815A0EC09}" dt="2025-07-08T18:41:35.476" v="84" actId="47"/>
        <pc:sldMkLst>
          <pc:docMk/>
          <pc:sldMk cId="2096365683" sldId="2316"/>
        </pc:sldMkLst>
      </pc:sldChg>
      <pc:sldChg chg="addSp delSp modSp add mod">
        <pc:chgData name="Alcides Quirós Madrigal" userId="563ef6b0-44ac-4dc2-bb80-7730568c1899" providerId="ADAL" clId="{CBBBC2B4-70DC-485B-9738-266815A0EC09}" dt="2025-07-08T18:38:17.689" v="62" actId="478"/>
        <pc:sldMkLst>
          <pc:docMk/>
          <pc:sldMk cId="2013504756" sldId="2391"/>
        </pc:sldMkLst>
      </pc:sldChg>
      <pc:sldChg chg="addSp modSp add ord">
        <pc:chgData name="Alcides Quirós Madrigal" userId="563ef6b0-44ac-4dc2-bb80-7730568c1899" providerId="ADAL" clId="{CBBBC2B4-70DC-485B-9738-266815A0EC09}" dt="2025-07-08T18:45:00.983" v="89"/>
        <pc:sldMkLst>
          <pc:docMk/>
          <pc:sldMk cId="2143556177" sldId="2392"/>
        </pc:sldMkLst>
      </pc:sldChg>
      <pc:sldChg chg="addSp modSp add">
        <pc:chgData name="Alcides Quirós Madrigal" userId="563ef6b0-44ac-4dc2-bb80-7730568c1899" providerId="ADAL" clId="{CBBBC2B4-70DC-485B-9738-266815A0EC09}" dt="2025-07-08T18:39:15.430" v="67"/>
        <pc:sldMkLst>
          <pc:docMk/>
          <pc:sldMk cId="3557588461" sldId="2393"/>
        </pc:sldMkLst>
      </pc:sldChg>
      <pc:sldChg chg="addSp modSp add">
        <pc:chgData name="Alcides Quirós Madrigal" userId="563ef6b0-44ac-4dc2-bb80-7730568c1899" providerId="ADAL" clId="{CBBBC2B4-70DC-485B-9738-266815A0EC09}" dt="2025-07-08T18:39:32.153" v="70"/>
        <pc:sldMkLst>
          <pc:docMk/>
          <pc:sldMk cId="1333236092" sldId="2394"/>
        </pc:sldMkLst>
      </pc:sldChg>
      <pc:sldChg chg="addSp modSp add">
        <pc:chgData name="Alcides Quirós Madrigal" userId="563ef6b0-44ac-4dc2-bb80-7730568c1899" providerId="ADAL" clId="{CBBBC2B4-70DC-485B-9738-266815A0EC09}" dt="2025-07-08T18:39:52.481" v="73"/>
        <pc:sldMkLst>
          <pc:docMk/>
          <pc:sldMk cId="371597856" sldId="2395"/>
        </pc:sldMkLst>
      </pc:sldChg>
      <pc:sldChg chg="addSp modSp add">
        <pc:chgData name="Alcides Quirós Madrigal" userId="563ef6b0-44ac-4dc2-bb80-7730568c1899" providerId="ADAL" clId="{CBBBC2B4-70DC-485B-9738-266815A0EC09}" dt="2025-07-08T18:40:14.079" v="76"/>
        <pc:sldMkLst>
          <pc:docMk/>
          <pc:sldMk cId="1126287371" sldId="2396"/>
        </pc:sldMkLst>
      </pc:sldChg>
      <pc:sldChg chg="addSp modSp add mod">
        <pc:chgData name="Alcides Quirós Madrigal" userId="563ef6b0-44ac-4dc2-bb80-7730568c1899" providerId="ADAL" clId="{CBBBC2B4-70DC-485B-9738-266815A0EC09}" dt="2025-07-08T18:47:56.464" v="126" actId="403"/>
        <pc:sldMkLst>
          <pc:docMk/>
          <pc:sldMk cId="3423842240" sldId="2397"/>
        </pc:sldMkLst>
      </pc:sldChg>
      <pc:sldChg chg="addSp modSp add">
        <pc:chgData name="Alcides Quirós Madrigal" userId="563ef6b0-44ac-4dc2-bb80-7730568c1899" providerId="ADAL" clId="{CBBBC2B4-70DC-485B-9738-266815A0EC09}" dt="2025-07-08T18:42:11.490" v="86" actId="207"/>
        <pc:sldMkLst>
          <pc:docMk/>
          <pc:sldMk cId="1937110306" sldId="2398"/>
        </pc:sldMkLst>
      </pc:sldChg>
      <pc:sldMasterChg chg="del delSldLayout">
        <pc:chgData name="Alcides Quirós Madrigal" userId="563ef6b0-44ac-4dc2-bb80-7730568c1899" providerId="ADAL" clId="{CBBBC2B4-70DC-485B-9738-266815A0EC09}" dt="2025-07-08T18:41:35.476" v="84" actId="47"/>
        <pc:sldMasterMkLst>
          <pc:docMk/>
          <pc:sldMasterMk cId="669592526" sldId="2147483660"/>
        </pc:sldMasterMkLst>
        <pc:sldLayoutChg chg="del">
          <pc:chgData name="Alcides Quirós Madrigal" userId="563ef6b0-44ac-4dc2-bb80-7730568c1899" providerId="ADAL" clId="{CBBBC2B4-70DC-485B-9738-266815A0EC09}" dt="2025-07-08T18:41:35.476" v="84" actId="47"/>
          <pc:sldLayoutMkLst>
            <pc:docMk/>
            <pc:sldMasterMk cId="669592526" sldId="2147483660"/>
            <pc:sldLayoutMk cId="2092510998" sldId="2147483661"/>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030318759" sldId="2147483662"/>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3218534691" sldId="2147483663"/>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66045646" sldId="2147483664"/>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502911646" sldId="2147483665"/>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77405494" sldId="2147483666"/>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299375973" sldId="2147483667"/>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602755074" sldId="2147483668"/>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1834364486" sldId="2147483669"/>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57174125" sldId="2147483670"/>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777386139" sldId="2147483671"/>
          </pc:sldLayoutMkLst>
        </pc:sldLayoutChg>
      </pc:sldMasterChg>
    </pc:docChg>
  </pc:docChgLst>
  <pc:docChgLst>
    <pc:chgData name="Juan Carlos Castillo Molina" userId="3321f39d-c43d-4dc1-aab8-e37c264880eb" providerId="ADAL" clId="{A6EDF920-C43E-4218-A567-9809D904BDF4}"/>
    <pc:docChg chg="undo redo custSel modSld sldOrd">
      <pc:chgData name="Juan Carlos Castillo Molina" userId="3321f39d-c43d-4dc1-aab8-e37c264880eb" providerId="ADAL" clId="{A6EDF920-C43E-4218-A567-9809D904BDF4}" dt="2025-08-19T19:02:10.133" v="149" actId="20577"/>
      <pc:docMkLst>
        <pc:docMk/>
      </pc:docMkLst>
      <pc:sldChg chg="modSp mod">
        <pc:chgData name="Juan Carlos Castillo Molina" userId="3321f39d-c43d-4dc1-aab8-e37c264880eb" providerId="ADAL" clId="{A6EDF920-C43E-4218-A567-9809D904BDF4}" dt="2025-08-19T16:09:35.551" v="1" actId="20577"/>
        <pc:sldMkLst>
          <pc:docMk/>
          <pc:sldMk cId="2794951255" sldId="1750"/>
        </pc:sldMkLst>
      </pc:sldChg>
      <pc:sldChg chg="addSp delSp modSp mod">
        <pc:chgData name="Juan Carlos Castillo Molina" userId="3321f39d-c43d-4dc1-aab8-e37c264880eb" providerId="ADAL" clId="{A6EDF920-C43E-4218-A567-9809D904BDF4}" dt="2025-08-19T19:01:44.828" v="114" actId="20577"/>
        <pc:sldMkLst>
          <pc:docMk/>
          <pc:sldMk cId="2013504756" sldId="2391"/>
        </pc:sldMkLst>
      </pc:sldChg>
      <pc:sldChg chg="addSp delSp modSp mod">
        <pc:chgData name="Juan Carlos Castillo Molina" userId="3321f39d-c43d-4dc1-aab8-e37c264880eb" providerId="ADAL" clId="{A6EDF920-C43E-4218-A567-9809D904BDF4}" dt="2025-08-19T19:02:10.133" v="149" actId="20577"/>
        <pc:sldMkLst>
          <pc:docMk/>
          <pc:sldMk cId="2143556177" sldId="2392"/>
        </pc:sldMkLst>
      </pc:sldChg>
      <pc:sldChg chg="addSp delSp modSp mod ord">
        <pc:chgData name="Juan Carlos Castillo Molina" userId="3321f39d-c43d-4dc1-aab8-e37c264880eb" providerId="ADAL" clId="{A6EDF920-C43E-4218-A567-9809D904BDF4}" dt="2025-08-19T16:28:27.204" v="58" actId="20578"/>
        <pc:sldMkLst>
          <pc:docMk/>
          <pc:sldMk cId="3557588461" sldId="2393"/>
        </pc:sldMkLst>
      </pc:sldChg>
      <pc:sldChg chg="addSp delSp modSp mod">
        <pc:chgData name="Juan Carlos Castillo Molina" userId="3321f39d-c43d-4dc1-aab8-e37c264880eb" providerId="ADAL" clId="{A6EDF920-C43E-4218-A567-9809D904BDF4}" dt="2025-08-19T16:48:53.831" v="102" actId="20577"/>
        <pc:sldMkLst>
          <pc:docMk/>
          <pc:sldMk cId="1333236092" sldId="2394"/>
        </pc:sldMkLst>
      </pc:sldChg>
      <pc:sldChg chg="addSp delSp modSp mod">
        <pc:chgData name="Juan Carlos Castillo Molina" userId="3321f39d-c43d-4dc1-aab8-e37c264880eb" providerId="ADAL" clId="{A6EDF920-C43E-4218-A567-9809D904BDF4}" dt="2025-08-19T16:51:17.340" v="110" actId="20577"/>
        <pc:sldMkLst>
          <pc:docMk/>
          <pc:sldMk cId="371597856" sldId="2395"/>
        </pc:sldMkLst>
      </pc:sldChg>
      <pc:sldChg chg="addSp delSp modSp mod">
        <pc:chgData name="Juan Carlos Castillo Molina" userId="3321f39d-c43d-4dc1-aab8-e37c264880eb" providerId="ADAL" clId="{A6EDF920-C43E-4218-A567-9809D904BDF4}" dt="2025-08-19T16:35:36.765" v="77" actId="20577"/>
        <pc:sldMkLst>
          <pc:docMk/>
          <pc:sldMk cId="208528483" sldId="2399"/>
        </pc:sldMkLst>
      </pc:sldChg>
      <pc:sldChg chg="addSp delSp modSp mod">
        <pc:chgData name="Juan Carlos Castillo Molina" userId="3321f39d-c43d-4dc1-aab8-e37c264880eb" providerId="ADAL" clId="{A6EDF920-C43E-4218-A567-9809D904BDF4}" dt="2025-08-19T16:42:33.073" v="89" actId="20577"/>
        <pc:sldMkLst>
          <pc:docMk/>
          <pc:sldMk cId="3792064127" sldId="2400"/>
        </pc:sldMkLst>
      </pc:sldChg>
    </pc:docChg>
  </pc:docChgLst>
  <pc:docChgLst>
    <pc:chgData name="Juan Carlos Castillo Molina" userId="3321f39d-c43d-4dc1-aab8-e37c264880eb" providerId="ADAL" clId="{EDD01DA2-BF41-4966-8C1F-25C8FAE25699}"/>
    <pc:docChg chg="undo redo custSel modSld">
      <pc:chgData name="Juan Carlos Castillo Molina" userId="3321f39d-c43d-4dc1-aab8-e37c264880eb" providerId="ADAL" clId="{EDD01DA2-BF41-4966-8C1F-25C8FAE25699}" dt="2025-08-05T18:38:02.208" v="253" actId="20577"/>
      <pc:docMkLst>
        <pc:docMk/>
      </pc:docMkLst>
      <pc:sldChg chg="modSp mod">
        <pc:chgData name="Juan Carlos Castillo Molina" userId="3321f39d-c43d-4dc1-aab8-e37c264880eb" providerId="ADAL" clId="{EDD01DA2-BF41-4966-8C1F-25C8FAE25699}" dt="2025-08-05T17:22:16.913" v="16" actId="14100"/>
        <pc:sldMkLst>
          <pc:docMk/>
          <pc:sldMk cId="2794951255" sldId="1750"/>
        </pc:sldMkLst>
      </pc:sldChg>
      <pc:sldChg chg="addSp delSp modSp mod">
        <pc:chgData name="Juan Carlos Castillo Molina" userId="3321f39d-c43d-4dc1-aab8-e37c264880eb" providerId="ADAL" clId="{EDD01DA2-BF41-4966-8C1F-25C8FAE25699}" dt="2025-08-05T17:43:27.406" v="39" actId="14100"/>
        <pc:sldMkLst>
          <pc:docMk/>
          <pc:sldMk cId="2013504756" sldId="2391"/>
        </pc:sldMkLst>
      </pc:sldChg>
      <pc:sldChg chg="addSp delSp modSp mod">
        <pc:chgData name="Juan Carlos Castillo Molina" userId="3321f39d-c43d-4dc1-aab8-e37c264880eb" providerId="ADAL" clId="{EDD01DA2-BF41-4966-8C1F-25C8FAE25699}" dt="2025-08-05T17:56:12.534" v="74" actId="20577"/>
        <pc:sldMkLst>
          <pc:docMk/>
          <pc:sldMk cId="2143556177" sldId="2392"/>
        </pc:sldMkLst>
      </pc:sldChg>
      <pc:sldChg chg="addSp delSp modSp mod">
        <pc:chgData name="Juan Carlos Castillo Molina" userId="3321f39d-c43d-4dc1-aab8-e37c264880eb" providerId="ADAL" clId="{EDD01DA2-BF41-4966-8C1F-25C8FAE25699}" dt="2025-08-05T18:02:35.326" v="160" actId="20577"/>
        <pc:sldMkLst>
          <pc:docMk/>
          <pc:sldMk cId="3557588461" sldId="2393"/>
        </pc:sldMkLst>
      </pc:sldChg>
      <pc:sldChg chg="addSp delSp modSp mod">
        <pc:chgData name="Juan Carlos Castillo Molina" userId="3321f39d-c43d-4dc1-aab8-e37c264880eb" providerId="ADAL" clId="{EDD01DA2-BF41-4966-8C1F-25C8FAE25699}" dt="2025-08-05T18:34:53.319" v="230" actId="20577"/>
        <pc:sldMkLst>
          <pc:docMk/>
          <pc:sldMk cId="1333236092" sldId="2394"/>
        </pc:sldMkLst>
      </pc:sldChg>
      <pc:sldChg chg="addSp delSp modSp mod">
        <pc:chgData name="Juan Carlos Castillo Molina" userId="3321f39d-c43d-4dc1-aab8-e37c264880eb" providerId="ADAL" clId="{EDD01DA2-BF41-4966-8C1F-25C8FAE25699}" dt="2025-08-05T18:38:02.208" v="253" actId="20577"/>
        <pc:sldMkLst>
          <pc:docMk/>
          <pc:sldMk cId="371597856" sldId="2395"/>
        </pc:sldMkLst>
      </pc:sldChg>
      <pc:sldChg chg="addSp delSp modSp mod">
        <pc:chgData name="Juan Carlos Castillo Molina" userId="3321f39d-c43d-4dc1-aab8-e37c264880eb" providerId="ADAL" clId="{EDD01DA2-BF41-4966-8C1F-25C8FAE25699}" dt="2025-08-05T18:30:17.073" v="183" actId="20577"/>
        <pc:sldMkLst>
          <pc:docMk/>
          <pc:sldMk cId="208528483" sldId="2399"/>
        </pc:sldMkLst>
      </pc:sldChg>
      <pc:sldChg chg="addSp delSp modSp mod">
        <pc:chgData name="Juan Carlos Castillo Molina" userId="3321f39d-c43d-4dc1-aab8-e37c264880eb" providerId="ADAL" clId="{EDD01DA2-BF41-4966-8C1F-25C8FAE25699}" dt="2025-08-05T18:32:01.092" v="202" actId="20577"/>
        <pc:sldMkLst>
          <pc:docMk/>
          <pc:sldMk cId="3792064127" sldId="2400"/>
        </pc:sldMkLst>
      </pc:sldChg>
    </pc:docChg>
  </pc:docChgLst>
  <pc:docChgLst>
    <pc:chgData name="Juan Carlos Castillo Molina" userId="3321f39d-c43d-4dc1-aab8-e37c264880eb" providerId="ADAL" clId="{CD6CC8B7-9BFB-4F53-9D3D-85BBB025AD4E}"/>
    <pc:docChg chg="undo custSel addSld delSld modSld">
      <pc:chgData name="Juan Carlos Castillo Molina" userId="3321f39d-c43d-4dc1-aab8-e37c264880eb" providerId="ADAL" clId="{CD6CC8B7-9BFB-4F53-9D3D-85BBB025AD4E}" dt="2025-07-22T17:18:49.653" v="201" actId="14100"/>
      <pc:docMkLst>
        <pc:docMk/>
      </pc:docMkLst>
      <pc:sldChg chg="delSp modSp mod">
        <pc:chgData name="Juan Carlos Castillo Molina" userId="3321f39d-c43d-4dc1-aab8-e37c264880eb" providerId="ADAL" clId="{CD6CC8B7-9BFB-4F53-9D3D-85BBB025AD4E}" dt="2025-07-22T14:26:33.415" v="5" actId="14100"/>
        <pc:sldMkLst>
          <pc:docMk/>
          <pc:sldMk cId="2794951255" sldId="1750"/>
        </pc:sldMkLst>
      </pc:sldChg>
      <pc:sldChg chg="addSp delSp modSp mod">
        <pc:chgData name="Juan Carlos Castillo Molina" userId="3321f39d-c43d-4dc1-aab8-e37c264880eb" providerId="ADAL" clId="{CD6CC8B7-9BFB-4F53-9D3D-85BBB025AD4E}" dt="2025-07-22T17:07:49.969" v="178" actId="14100"/>
        <pc:sldMkLst>
          <pc:docMk/>
          <pc:sldMk cId="2013504756" sldId="2391"/>
        </pc:sldMkLst>
      </pc:sldChg>
      <pc:sldChg chg="addSp delSp modSp mod">
        <pc:chgData name="Juan Carlos Castillo Molina" userId="3321f39d-c43d-4dc1-aab8-e37c264880eb" providerId="ADAL" clId="{CD6CC8B7-9BFB-4F53-9D3D-85BBB025AD4E}" dt="2025-07-22T14:56:11.017" v="88" actId="20577"/>
        <pc:sldMkLst>
          <pc:docMk/>
          <pc:sldMk cId="2143556177" sldId="2392"/>
        </pc:sldMkLst>
      </pc:sldChg>
      <pc:sldChg chg="addSp delSp modSp mod">
        <pc:chgData name="Juan Carlos Castillo Molina" userId="3321f39d-c43d-4dc1-aab8-e37c264880eb" providerId="ADAL" clId="{CD6CC8B7-9BFB-4F53-9D3D-85BBB025AD4E}" dt="2025-07-22T15:46:15.785" v="159"/>
        <pc:sldMkLst>
          <pc:docMk/>
          <pc:sldMk cId="3557588461" sldId="2393"/>
        </pc:sldMkLst>
      </pc:sldChg>
      <pc:sldChg chg="addSp delSp modSp mod">
        <pc:chgData name="Juan Carlos Castillo Molina" userId="3321f39d-c43d-4dc1-aab8-e37c264880eb" providerId="ADAL" clId="{CD6CC8B7-9BFB-4F53-9D3D-85BBB025AD4E}" dt="2025-07-22T14:59:26.127" v="104"/>
        <pc:sldMkLst>
          <pc:docMk/>
          <pc:sldMk cId="1333236092" sldId="2394"/>
        </pc:sldMkLst>
      </pc:sldChg>
      <pc:sldChg chg="addSp delSp modSp mod">
        <pc:chgData name="Juan Carlos Castillo Molina" userId="3321f39d-c43d-4dc1-aab8-e37c264880eb" providerId="ADAL" clId="{CD6CC8B7-9BFB-4F53-9D3D-85BBB025AD4E}" dt="2025-07-22T17:18:49.653" v="201" actId="14100"/>
        <pc:sldMkLst>
          <pc:docMk/>
          <pc:sldMk cId="371597856" sldId="2395"/>
        </pc:sldMkLst>
      </pc:sldChg>
      <pc:sldChg chg="del">
        <pc:chgData name="Juan Carlos Castillo Molina" userId="3321f39d-c43d-4dc1-aab8-e37c264880eb" providerId="ADAL" clId="{CD6CC8B7-9BFB-4F53-9D3D-85BBB025AD4E}" dt="2025-07-22T14:56:26.558" v="89" actId="47"/>
        <pc:sldMkLst>
          <pc:docMk/>
          <pc:sldMk cId="1126287371" sldId="2396"/>
        </pc:sldMkLst>
      </pc:sldChg>
      <pc:sldChg chg="del">
        <pc:chgData name="Juan Carlos Castillo Molina" userId="3321f39d-c43d-4dc1-aab8-e37c264880eb" providerId="ADAL" clId="{CD6CC8B7-9BFB-4F53-9D3D-85BBB025AD4E}" dt="2025-07-22T14:56:26.558" v="89" actId="47"/>
        <pc:sldMkLst>
          <pc:docMk/>
          <pc:sldMk cId="3423842240" sldId="2397"/>
        </pc:sldMkLst>
      </pc:sldChg>
      <pc:sldChg chg="del">
        <pc:chgData name="Juan Carlos Castillo Molina" userId="3321f39d-c43d-4dc1-aab8-e37c264880eb" providerId="ADAL" clId="{CD6CC8B7-9BFB-4F53-9D3D-85BBB025AD4E}" dt="2025-07-22T14:56:26.558" v="89" actId="47"/>
        <pc:sldMkLst>
          <pc:docMk/>
          <pc:sldMk cId="1937110306" sldId="2398"/>
        </pc:sldMkLst>
      </pc:sldChg>
      <pc:sldChg chg="addSp delSp modSp add mod">
        <pc:chgData name="Juan Carlos Castillo Molina" userId="3321f39d-c43d-4dc1-aab8-e37c264880eb" providerId="ADAL" clId="{CD6CC8B7-9BFB-4F53-9D3D-85BBB025AD4E}" dt="2025-07-22T14:45:40.105" v="54" actId="20577"/>
        <pc:sldMkLst>
          <pc:docMk/>
          <pc:sldMk cId="208528483" sldId="2399"/>
        </pc:sldMkLst>
      </pc:sldChg>
      <pc:sldChg chg="addSp delSp modSp add mod">
        <pc:chgData name="Juan Carlos Castillo Molina" userId="3321f39d-c43d-4dc1-aab8-e37c264880eb" providerId="ADAL" clId="{CD6CC8B7-9BFB-4F53-9D3D-85BBB025AD4E}" dt="2025-07-22T15:02:59.894" v="156" actId="20577"/>
        <pc:sldMkLst>
          <pc:docMk/>
          <pc:sldMk cId="3792064127" sldId="2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2E22-4E8E-89E5-BF786C51867E}"/>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2E22-4E8E-89E5-BF786C51867E}"/>
              </c:ext>
            </c:extLst>
          </c:dPt>
          <c:dPt>
            <c:idx val="2"/>
            <c:invertIfNegative val="0"/>
            <c:bubble3D val="0"/>
            <c:spPr>
              <a:solidFill>
                <a:srgbClr val="92D050"/>
              </a:solidFill>
              <a:ln>
                <a:noFill/>
              </a:ln>
              <a:effectLst/>
            </c:spPr>
            <c:extLst>
              <c:ext xmlns:c16="http://schemas.microsoft.com/office/drawing/2014/chart" uri="{C3380CC4-5D6E-409C-BE32-E72D297353CC}">
                <c16:uniqueId val="{00000004-2E22-4E8E-89E5-BF786C51867E}"/>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22-4E8E-89E5-BF786C51867E}"/>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22-4E8E-89E5-BF786C51867E}"/>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22-4E8E-89E5-BF786C5186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226.91</c:v>
                </c:pt>
                <c:pt idx="1">
                  <c:v>257.47000000000003</c:v>
                </c:pt>
                <c:pt idx="2">
                  <c:v>333.82</c:v>
                </c:pt>
              </c:numCache>
            </c:numRef>
          </c:val>
          <c:extLst>
            <c:ext xmlns:c16="http://schemas.microsoft.com/office/drawing/2014/chart" uri="{C3380CC4-5D6E-409C-BE32-E72D297353CC}">
              <c16:uniqueId val="{00000005-2E22-4E8E-89E5-BF786C51867E}"/>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2195.06</c:v>
                </c:pt>
                <c:pt idx="1">
                  <c:v>2358.41</c:v>
                </c:pt>
                <c:pt idx="2">
                  <c:v>3175.23</c:v>
                </c:pt>
              </c:numCache>
            </c:numRef>
          </c:val>
          <c:smooth val="0"/>
          <c:extLst>
            <c:ext xmlns:c16="http://schemas.microsoft.com/office/drawing/2014/chart" uri="{C3380CC4-5D6E-409C-BE32-E72D297353CC}">
              <c16:uniqueId val="{00000006-2E22-4E8E-89E5-BF786C51867E}"/>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28/10/2025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28/10/2025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28/10/2025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3298024" y="3641472"/>
            <a:ext cx="6147901"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27 DE OCTUBRE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27 de Octubre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a:extLst>
              <a:ext uri="{FF2B5EF4-FFF2-40B4-BE49-F238E27FC236}">
                <a16:creationId xmlns:a16="http://schemas.microsoft.com/office/drawing/2014/main" id="{6AC50775-2DF3-AB62-DFED-F8440C2FB570}"/>
              </a:ext>
            </a:extLst>
          </p:cNvPr>
          <p:cNvPicPr>
            <a:picLocks noChangeAspect="1"/>
          </p:cNvPicPr>
          <p:nvPr/>
        </p:nvPicPr>
        <p:blipFill>
          <a:blip r:embed="rId6"/>
          <a:stretch>
            <a:fillRect/>
          </a:stretch>
        </p:blipFill>
        <p:spPr>
          <a:xfrm>
            <a:off x="1097558" y="1510785"/>
            <a:ext cx="10223498" cy="3847364"/>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Octubre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27 de Octubre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1B5D5450-A326-24C3-C544-76EC3D0C1432}"/>
              </a:ext>
            </a:extLst>
          </p:cNvPr>
          <p:cNvGraphicFramePr>
            <a:graphicFrameLocks noGrp="1"/>
          </p:cNvGraphicFramePr>
          <p:nvPr>
            <p:extLst>
              <p:ext uri="{D42A27DB-BD31-4B8C-83A1-F6EECF244321}">
                <p14:modId xmlns:p14="http://schemas.microsoft.com/office/powerpoint/2010/main" val="823293662"/>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2284982717"/>
                    </a:ext>
                  </a:extLst>
                </a:gridCol>
                <a:gridCol w="1214853">
                  <a:extLst>
                    <a:ext uri="{9D8B030D-6E8A-4147-A177-3AD203B41FA5}">
                      <a16:colId xmlns:a16="http://schemas.microsoft.com/office/drawing/2014/main" val="3947513574"/>
                    </a:ext>
                  </a:extLst>
                </a:gridCol>
                <a:gridCol w="970069">
                  <a:extLst>
                    <a:ext uri="{9D8B030D-6E8A-4147-A177-3AD203B41FA5}">
                      <a16:colId xmlns:a16="http://schemas.microsoft.com/office/drawing/2014/main" val="4161143451"/>
                    </a:ext>
                  </a:extLst>
                </a:gridCol>
                <a:gridCol w="1027487">
                  <a:extLst>
                    <a:ext uri="{9D8B030D-6E8A-4147-A177-3AD203B41FA5}">
                      <a16:colId xmlns:a16="http://schemas.microsoft.com/office/drawing/2014/main" val="2683216615"/>
                    </a:ext>
                  </a:extLst>
                </a:gridCol>
                <a:gridCol w="1027487">
                  <a:extLst>
                    <a:ext uri="{9D8B030D-6E8A-4147-A177-3AD203B41FA5}">
                      <a16:colId xmlns:a16="http://schemas.microsoft.com/office/drawing/2014/main" val="2079051197"/>
                    </a:ext>
                  </a:extLst>
                </a:gridCol>
                <a:gridCol w="1024465">
                  <a:extLst>
                    <a:ext uri="{9D8B030D-6E8A-4147-A177-3AD203B41FA5}">
                      <a16:colId xmlns:a16="http://schemas.microsoft.com/office/drawing/2014/main" val="4249758265"/>
                    </a:ext>
                  </a:extLst>
                </a:gridCol>
                <a:gridCol w="961003">
                  <a:extLst>
                    <a:ext uri="{9D8B030D-6E8A-4147-A177-3AD203B41FA5}">
                      <a16:colId xmlns:a16="http://schemas.microsoft.com/office/drawing/2014/main" val="2210536605"/>
                    </a:ext>
                  </a:extLst>
                </a:gridCol>
                <a:gridCol w="1027487">
                  <a:extLst>
                    <a:ext uri="{9D8B030D-6E8A-4147-A177-3AD203B41FA5}">
                      <a16:colId xmlns:a16="http://schemas.microsoft.com/office/drawing/2014/main" val="754804880"/>
                    </a:ext>
                  </a:extLst>
                </a:gridCol>
                <a:gridCol w="1024465">
                  <a:extLst>
                    <a:ext uri="{9D8B030D-6E8A-4147-A177-3AD203B41FA5}">
                      <a16:colId xmlns:a16="http://schemas.microsoft.com/office/drawing/2014/main" val="4132353558"/>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81826813"/>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01/10/24 al 15/10/24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01/10/25 al 15/10/25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665316098"/>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569314"/>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553058"/>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12,987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8.01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8,310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187,625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31,393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16.73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18,306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320265"/>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2,553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0.32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6,225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0.98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72834126"/>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9,350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4.17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9,224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235,965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19,496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8.26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13,746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47687869"/>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10,451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10.53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6,936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73,491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10,411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14.17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6,835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9536039"/>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755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0.31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258,677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2,155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0.83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33860199"/>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2,623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0.98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356,058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6,049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1.70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5,998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1770935"/>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2541719"/>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294290"/>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38,718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29,585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1,763,164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75,736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4.30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51,537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179589"/>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3436"/>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870933612"/>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primera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878159335"/>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677218525"/>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27 de Octubre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587EFFBA-A97D-8F86-159E-97E975BAA4CF}"/>
              </a:ext>
            </a:extLst>
          </p:cNvPr>
          <p:cNvGraphicFramePr>
            <a:graphicFrameLocks noGrp="1"/>
          </p:cNvGraphicFramePr>
          <p:nvPr>
            <p:extLst>
              <p:ext uri="{D42A27DB-BD31-4B8C-83A1-F6EECF244321}">
                <p14:modId xmlns:p14="http://schemas.microsoft.com/office/powerpoint/2010/main" val="811922224"/>
              </p:ext>
            </p:extLst>
          </p:nvPr>
        </p:nvGraphicFramePr>
        <p:xfrm>
          <a:off x="1120386" y="1237532"/>
          <a:ext cx="9823469" cy="3946943"/>
        </p:xfrm>
        <a:graphic>
          <a:graphicData uri="http://schemas.openxmlformats.org/drawingml/2006/table">
            <a:tbl>
              <a:tblPr/>
              <a:tblGrid>
                <a:gridCol w="3001940">
                  <a:extLst>
                    <a:ext uri="{9D8B030D-6E8A-4147-A177-3AD203B41FA5}">
                      <a16:colId xmlns:a16="http://schemas.microsoft.com/office/drawing/2014/main" val="321098872"/>
                    </a:ext>
                  </a:extLst>
                </a:gridCol>
                <a:gridCol w="1576895">
                  <a:extLst>
                    <a:ext uri="{9D8B030D-6E8A-4147-A177-3AD203B41FA5}">
                      <a16:colId xmlns:a16="http://schemas.microsoft.com/office/drawing/2014/main" val="3012144730"/>
                    </a:ext>
                  </a:extLst>
                </a:gridCol>
                <a:gridCol w="1243995">
                  <a:extLst>
                    <a:ext uri="{9D8B030D-6E8A-4147-A177-3AD203B41FA5}">
                      <a16:colId xmlns:a16="http://schemas.microsoft.com/office/drawing/2014/main" val="2137726396"/>
                    </a:ext>
                  </a:extLst>
                </a:gridCol>
                <a:gridCol w="1427966">
                  <a:extLst>
                    <a:ext uri="{9D8B030D-6E8A-4147-A177-3AD203B41FA5}">
                      <a16:colId xmlns:a16="http://schemas.microsoft.com/office/drawing/2014/main" val="3568690144"/>
                    </a:ext>
                  </a:extLst>
                </a:gridCol>
                <a:gridCol w="1357881">
                  <a:extLst>
                    <a:ext uri="{9D8B030D-6E8A-4147-A177-3AD203B41FA5}">
                      <a16:colId xmlns:a16="http://schemas.microsoft.com/office/drawing/2014/main" val="2576233307"/>
                    </a:ext>
                  </a:extLst>
                </a:gridCol>
                <a:gridCol w="1214792">
                  <a:extLst>
                    <a:ext uri="{9D8B030D-6E8A-4147-A177-3AD203B41FA5}">
                      <a16:colId xmlns:a16="http://schemas.microsoft.com/office/drawing/2014/main" val="1342355126"/>
                    </a:ext>
                  </a:extLst>
                </a:gridCol>
              </a:tblGrid>
              <a:tr h="653895">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9317353"/>
                  </a:ext>
                </a:extLst>
              </a:tr>
              <a:tr h="234201">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5096295"/>
                  </a:ext>
                </a:extLst>
              </a:tr>
              <a:tr h="234201">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496,410</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$333.82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30.21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3674079"/>
                  </a:ext>
                </a:extLst>
              </a:tr>
              <a:tr h="234201">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106,955</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6.51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82206931"/>
                  </a:ext>
                </a:extLst>
              </a:tr>
              <a:tr h="234201">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26,651</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₡3,175.23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$282.23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1.62</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74693110"/>
                  </a:ext>
                </a:extLst>
              </a:tr>
              <a:tr h="234201">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600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6648980"/>
                  </a:ext>
                </a:extLst>
              </a:tr>
              <a:tr h="234201">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630,616</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38.37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71924002"/>
                  </a:ext>
                </a:extLst>
              </a:tr>
              <a:tr h="234201">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1,012,738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61.63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97842156"/>
                  </a:ext>
                </a:extLst>
              </a:tr>
              <a:tr h="241318">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851</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94169180"/>
                  </a:ext>
                </a:extLst>
              </a:tr>
              <a:tr h="241318">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602,514</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9326707"/>
                  </a:ext>
                </a:extLst>
              </a:tr>
              <a:tr h="234201">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1,643,354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339571"/>
                  </a:ext>
                </a:extLst>
              </a:tr>
              <a:tr h="234201">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969046"/>
                  </a:ext>
                </a:extLst>
              </a:tr>
              <a:tr h="702603">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54710881"/>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27 de Octubre 2025</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8074D851-8C95-4769-09A3-8EB1AE5F1CCD}"/>
              </a:ext>
            </a:extLst>
          </p:cNvPr>
          <p:cNvGraphicFramePr>
            <a:graphicFrameLocks noGrp="1"/>
          </p:cNvGraphicFramePr>
          <p:nvPr>
            <p:extLst>
              <p:ext uri="{D42A27DB-BD31-4B8C-83A1-F6EECF244321}">
                <p14:modId xmlns:p14="http://schemas.microsoft.com/office/powerpoint/2010/main" val="530292453"/>
              </p:ext>
            </p:extLst>
          </p:nvPr>
        </p:nvGraphicFramePr>
        <p:xfrm>
          <a:off x="1097558" y="1286426"/>
          <a:ext cx="10018118" cy="4019253"/>
        </p:xfrm>
        <a:graphic>
          <a:graphicData uri="http://schemas.openxmlformats.org/drawingml/2006/table">
            <a:tbl>
              <a:tblPr/>
              <a:tblGrid>
                <a:gridCol w="1256797">
                  <a:extLst>
                    <a:ext uri="{9D8B030D-6E8A-4147-A177-3AD203B41FA5}">
                      <a16:colId xmlns:a16="http://schemas.microsoft.com/office/drawing/2014/main" val="3177391539"/>
                    </a:ext>
                  </a:extLst>
                </a:gridCol>
                <a:gridCol w="1208458">
                  <a:extLst>
                    <a:ext uri="{9D8B030D-6E8A-4147-A177-3AD203B41FA5}">
                      <a16:colId xmlns:a16="http://schemas.microsoft.com/office/drawing/2014/main" val="2992425263"/>
                    </a:ext>
                  </a:extLst>
                </a:gridCol>
                <a:gridCol w="1268881">
                  <a:extLst>
                    <a:ext uri="{9D8B030D-6E8A-4147-A177-3AD203B41FA5}">
                      <a16:colId xmlns:a16="http://schemas.microsoft.com/office/drawing/2014/main" val="3863582059"/>
                    </a:ext>
                  </a:extLst>
                </a:gridCol>
                <a:gridCol w="1268881">
                  <a:extLst>
                    <a:ext uri="{9D8B030D-6E8A-4147-A177-3AD203B41FA5}">
                      <a16:colId xmlns:a16="http://schemas.microsoft.com/office/drawing/2014/main" val="3550276797"/>
                    </a:ext>
                  </a:extLst>
                </a:gridCol>
                <a:gridCol w="1268881">
                  <a:extLst>
                    <a:ext uri="{9D8B030D-6E8A-4147-A177-3AD203B41FA5}">
                      <a16:colId xmlns:a16="http://schemas.microsoft.com/office/drawing/2014/main" val="3498429071"/>
                    </a:ext>
                  </a:extLst>
                </a:gridCol>
                <a:gridCol w="1268881">
                  <a:extLst>
                    <a:ext uri="{9D8B030D-6E8A-4147-A177-3AD203B41FA5}">
                      <a16:colId xmlns:a16="http://schemas.microsoft.com/office/drawing/2014/main" val="3611312306"/>
                    </a:ext>
                  </a:extLst>
                </a:gridCol>
                <a:gridCol w="1268881">
                  <a:extLst>
                    <a:ext uri="{9D8B030D-6E8A-4147-A177-3AD203B41FA5}">
                      <a16:colId xmlns:a16="http://schemas.microsoft.com/office/drawing/2014/main" val="1331119733"/>
                    </a:ext>
                  </a:extLst>
                </a:gridCol>
                <a:gridCol w="1208458">
                  <a:extLst>
                    <a:ext uri="{9D8B030D-6E8A-4147-A177-3AD203B41FA5}">
                      <a16:colId xmlns:a16="http://schemas.microsoft.com/office/drawing/2014/main" val="127198007"/>
                    </a:ext>
                  </a:extLst>
                </a:gridCol>
              </a:tblGrid>
              <a:tr h="379750">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542224"/>
                  </a:ext>
                </a:extLst>
              </a:tr>
              <a:tr h="493872">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965934"/>
                  </a:ext>
                </a:extLst>
              </a:tr>
              <a:tr h="197061">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18,485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48,888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311.15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787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3,317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68,160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96573035"/>
                  </a:ext>
                </a:extLst>
              </a:tr>
              <a:tr h="197061">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33,107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183,991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334.72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13,772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230,870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86990550"/>
                  </a:ext>
                </a:extLst>
              </a:tr>
              <a:tr h="197061">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59,861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342.59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6,376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3,136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69,537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88782356"/>
                  </a:ext>
                </a:extLst>
              </a:tr>
              <a:tr h="197061">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16,649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21,654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316.25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38,387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75162712"/>
                  </a:ext>
                </a:extLst>
              </a:tr>
              <a:tr h="197061">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8,060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61,653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347.07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2,766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71,813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21429064"/>
                  </a:ext>
                </a:extLst>
              </a:tr>
              <a:tr h="385941">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27,354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118,712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333.31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3,533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150,198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85845039"/>
                  </a:ext>
                </a:extLst>
              </a:tr>
              <a:tr h="197061">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1,652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357.52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1,652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43967"/>
                  </a:ext>
                </a:extLst>
              </a:tr>
              <a:tr h="197061">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106,955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496,410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333.82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600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26,651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3,175.23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630,616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126478"/>
                  </a:ext>
                </a:extLst>
              </a:tr>
              <a:tr h="197061">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235647"/>
                  </a:ext>
                </a:extLst>
              </a:tr>
              <a:tr h="159894">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69561561"/>
                  </a:ext>
                </a:extLst>
              </a:tr>
              <a:tr h="166557">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2810971"/>
                  </a:ext>
                </a:extLst>
              </a:tr>
              <a:tr h="197061">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$ 333.82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7937831"/>
                  </a:ext>
                </a:extLst>
              </a:tr>
              <a:tr h="197061">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₡3,175.23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231827"/>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27 de Octubre 2025</a:t>
            </a:r>
          </a:p>
        </p:txBody>
      </p:sp>
      <p:graphicFrame>
        <p:nvGraphicFramePr>
          <p:cNvPr id="5" name="Tabla 4">
            <a:extLst>
              <a:ext uri="{FF2B5EF4-FFF2-40B4-BE49-F238E27FC236}">
                <a16:creationId xmlns:a16="http://schemas.microsoft.com/office/drawing/2014/main" id="{20937BFD-6FD1-0474-1B28-CFF8A943B961}"/>
              </a:ext>
            </a:extLst>
          </p:cNvPr>
          <p:cNvGraphicFramePr>
            <a:graphicFrameLocks noGrp="1"/>
          </p:cNvGraphicFramePr>
          <p:nvPr>
            <p:extLst>
              <p:ext uri="{D42A27DB-BD31-4B8C-83A1-F6EECF244321}">
                <p14:modId xmlns:p14="http://schemas.microsoft.com/office/powerpoint/2010/main" val="3497057258"/>
              </p:ext>
            </p:extLst>
          </p:nvPr>
        </p:nvGraphicFramePr>
        <p:xfrm>
          <a:off x="1120388" y="1095329"/>
          <a:ext cx="9861934" cy="2377055"/>
        </p:xfrm>
        <a:graphic>
          <a:graphicData uri="http://schemas.openxmlformats.org/drawingml/2006/table">
            <a:tbl>
              <a:tblPr/>
              <a:tblGrid>
                <a:gridCol w="1106976">
                  <a:extLst>
                    <a:ext uri="{9D8B030D-6E8A-4147-A177-3AD203B41FA5}">
                      <a16:colId xmlns:a16="http://schemas.microsoft.com/office/drawing/2014/main" val="2050200990"/>
                    </a:ext>
                  </a:extLst>
                </a:gridCol>
                <a:gridCol w="886519">
                  <a:extLst>
                    <a:ext uri="{9D8B030D-6E8A-4147-A177-3AD203B41FA5}">
                      <a16:colId xmlns:a16="http://schemas.microsoft.com/office/drawing/2014/main" val="4191590580"/>
                    </a:ext>
                  </a:extLst>
                </a:gridCol>
                <a:gridCol w="935770">
                  <a:extLst>
                    <a:ext uri="{9D8B030D-6E8A-4147-A177-3AD203B41FA5}">
                      <a16:colId xmlns:a16="http://schemas.microsoft.com/office/drawing/2014/main" val="3472744523"/>
                    </a:ext>
                  </a:extLst>
                </a:gridCol>
                <a:gridCol w="302542">
                  <a:extLst>
                    <a:ext uri="{9D8B030D-6E8A-4147-A177-3AD203B41FA5}">
                      <a16:colId xmlns:a16="http://schemas.microsoft.com/office/drawing/2014/main" val="1695885465"/>
                    </a:ext>
                  </a:extLst>
                </a:gridCol>
                <a:gridCol w="891209">
                  <a:extLst>
                    <a:ext uri="{9D8B030D-6E8A-4147-A177-3AD203B41FA5}">
                      <a16:colId xmlns:a16="http://schemas.microsoft.com/office/drawing/2014/main" val="1248497713"/>
                    </a:ext>
                  </a:extLst>
                </a:gridCol>
                <a:gridCol w="886519">
                  <a:extLst>
                    <a:ext uri="{9D8B030D-6E8A-4147-A177-3AD203B41FA5}">
                      <a16:colId xmlns:a16="http://schemas.microsoft.com/office/drawing/2014/main" val="1457321780"/>
                    </a:ext>
                  </a:extLst>
                </a:gridCol>
                <a:gridCol w="844303">
                  <a:extLst>
                    <a:ext uri="{9D8B030D-6E8A-4147-A177-3AD203B41FA5}">
                      <a16:colId xmlns:a16="http://schemas.microsoft.com/office/drawing/2014/main" val="481071943"/>
                    </a:ext>
                  </a:extLst>
                </a:gridCol>
                <a:gridCol w="302542">
                  <a:extLst>
                    <a:ext uri="{9D8B030D-6E8A-4147-A177-3AD203B41FA5}">
                      <a16:colId xmlns:a16="http://schemas.microsoft.com/office/drawing/2014/main" val="3853229888"/>
                    </a:ext>
                  </a:extLst>
                </a:gridCol>
                <a:gridCol w="891209">
                  <a:extLst>
                    <a:ext uri="{9D8B030D-6E8A-4147-A177-3AD203B41FA5}">
                      <a16:colId xmlns:a16="http://schemas.microsoft.com/office/drawing/2014/main" val="1858260839"/>
                    </a:ext>
                  </a:extLst>
                </a:gridCol>
                <a:gridCol w="886519">
                  <a:extLst>
                    <a:ext uri="{9D8B030D-6E8A-4147-A177-3AD203B41FA5}">
                      <a16:colId xmlns:a16="http://schemas.microsoft.com/office/drawing/2014/main" val="3085312910"/>
                    </a:ext>
                  </a:extLst>
                </a:gridCol>
                <a:gridCol w="935770">
                  <a:extLst>
                    <a:ext uri="{9D8B030D-6E8A-4147-A177-3AD203B41FA5}">
                      <a16:colId xmlns:a16="http://schemas.microsoft.com/office/drawing/2014/main" val="3923003403"/>
                    </a:ext>
                  </a:extLst>
                </a:gridCol>
                <a:gridCol w="218111">
                  <a:extLst>
                    <a:ext uri="{9D8B030D-6E8A-4147-A177-3AD203B41FA5}">
                      <a16:colId xmlns:a16="http://schemas.microsoft.com/office/drawing/2014/main" val="3938739299"/>
                    </a:ext>
                  </a:extLst>
                </a:gridCol>
                <a:gridCol w="773945">
                  <a:extLst>
                    <a:ext uri="{9D8B030D-6E8A-4147-A177-3AD203B41FA5}">
                      <a16:colId xmlns:a16="http://schemas.microsoft.com/office/drawing/2014/main" val="1951143135"/>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051087833"/>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228780"/>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255,010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$226.91</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14.62%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495,614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$257.47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29.99%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496,410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$333.82</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30.21%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01295770"/>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106,025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6.08%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99,632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6.03%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106,955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6.51%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8356041"/>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14,546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₡2,195.06</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0.83%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37,149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₡2,358.41</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2.25%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26,651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₡3,175.23</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1.62%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45158184"/>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35155"/>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375,581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21.54%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636,595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630,616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285297"/>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1,368,238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78.46%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1,015,994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61.48%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1,012,738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61.63%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04082442"/>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3303587"/>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360,210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99.77%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595,246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602,514</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99.86%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0514318"/>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1,743,819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1,652,589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1,643,354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229708"/>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522266861"/>
              </p:ext>
            </p:extLst>
          </p:nvPr>
        </p:nvGraphicFramePr>
        <p:xfrm>
          <a:off x="1120387" y="3539797"/>
          <a:ext cx="9861935" cy="1834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27 de Octubre 2025</a:t>
            </a:r>
          </a:p>
          <a:p>
            <a:endParaRPr lang="es-ES" sz="2000" dirty="0">
              <a:latin typeface="+mn-lt"/>
            </a:endParaRPr>
          </a:p>
        </p:txBody>
      </p:sp>
      <p:graphicFrame>
        <p:nvGraphicFramePr>
          <p:cNvPr id="5" name="Tabla 4">
            <a:extLst>
              <a:ext uri="{FF2B5EF4-FFF2-40B4-BE49-F238E27FC236}">
                <a16:creationId xmlns:a16="http://schemas.microsoft.com/office/drawing/2014/main" id="{46DB39B0-611B-E390-D2C3-DE8AB4B97AC7}"/>
              </a:ext>
            </a:extLst>
          </p:cNvPr>
          <p:cNvGraphicFramePr>
            <a:graphicFrameLocks noGrp="1"/>
          </p:cNvGraphicFramePr>
          <p:nvPr>
            <p:extLst>
              <p:ext uri="{D42A27DB-BD31-4B8C-83A1-F6EECF244321}">
                <p14:modId xmlns:p14="http://schemas.microsoft.com/office/powerpoint/2010/main" val="3885254832"/>
              </p:ext>
            </p:extLst>
          </p:nvPr>
        </p:nvGraphicFramePr>
        <p:xfrm>
          <a:off x="1134503" y="1636980"/>
          <a:ext cx="9904972" cy="3230286"/>
        </p:xfrm>
        <a:graphic>
          <a:graphicData uri="http://schemas.openxmlformats.org/drawingml/2006/table">
            <a:tbl>
              <a:tblPr/>
              <a:tblGrid>
                <a:gridCol w="1554704">
                  <a:extLst>
                    <a:ext uri="{9D8B030D-6E8A-4147-A177-3AD203B41FA5}">
                      <a16:colId xmlns:a16="http://schemas.microsoft.com/office/drawing/2014/main" val="231349193"/>
                    </a:ext>
                  </a:extLst>
                </a:gridCol>
                <a:gridCol w="1341560">
                  <a:extLst>
                    <a:ext uri="{9D8B030D-6E8A-4147-A177-3AD203B41FA5}">
                      <a16:colId xmlns:a16="http://schemas.microsoft.com/office/drawing/2014/main" val="4116019716"/>
                    </a:ext>
                  </a:extLst>
                </a:gridCol>
                <a:gridCol w="1504552">
                  <a:extLst>
                    <a:ext uri="{9D8B030D-6E8A-4147-A177-3AD203B41FA5}">
                      <a16:colId xmlns:a16="http://schemas.microsoft.com/office/drawing/2014/main" val="2182887655"/>
                    </a:ext>
                  </a:extLst>
                </a:gridCol>
                <a:gridCol w="1604856">
                  <a:extLst>
                    <a:ext uri="{9D8B030D-6E8A-4147-A177-3AD203B41FA5}">
                      <a16:colId xmlns:a16="http://schemas.microsoft.com/office/drawing/2014/main" val="393618356"/>
                    </a:ext>
                  </a:extLst>
                </a:gridCol>
                <a:gridCol w="2043685">
                  <a:extLst>
                    <a:ext uri="{9D8B030D-6E8A-4147-A177-3AD203B41FA5}">
                      <a16:colId xmlns:a16="http://schemas.microsoft.com/office/drawing/2014/main" val="689464983"/>
                    </a:ext>
                  </a:extLst>
                </a:gridCol>
                <a:gridCol w="1855615">
                  <a:extLst>
                    <a:ext uri="{9D8B030D-6E8A-4147-A177-3AD203B41FA5}">
                      <a16:colId xmlns:a16="http://schemas.microsoft.com/office/drawing/2014/main" val="3450501203"/>
                    </a:ext>
                  </a:extLst>
                </a:gridCol>
              </a:tblGrid>
              <a:tr h="404190">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943279323"/>
                  </a:ext>
                </a:extLst>
              </a:tr>
              <a:tr h="970056">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2904222"/>
                  </a:ext>
                </a:extLst>
              </a:tr>
              <a:tr h="258681">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08391689"/>
                  </a:ext>
                </a:extLst>
              </a:tr>
              <a:tr h="452693">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8,700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312.35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080820"/>
                  </a:ext>
                </a:extLst>
              </a:tr>
              <a:tr h="284550">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13429504"/>
                  </a:ext>
                </a:extLst>
              </a:tr>
              <a:tr h="310418">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375399"/>
                  </a:ext>
                </a:extLst>
              </a:tr>
              <a:tr h="274849">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44568085"/>
                  </a:ext>
                </a:extLst>
              </a:tr>
              <a:tr h="274849">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20/10/2025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441491"/>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11866</TotalTime>
  <Words>1336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2025-10-28T20:15:41Z</dcterms:modified>
</cp:coreProperties>
</file>